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1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mot qui change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041BCA6-13F8-8A4B-C405-8F1544D5F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45310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688490" cy="4857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3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 renard dévore </a:t>
            </a:r>
            <a:r>
              <a:rPr kumimoji="0" lang="fr-FR" sz="3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une </a:t>
            </a:r>
            <a:r>
              <a:rPr kumimoji="0" lang="fr-FR" sz="3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poule rousse.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_____________ </a:t>
            </a:r>
            <a:r>
              <a:rPr kumimoji="0" lang="fr-FR" sz="3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</a:t>
            </a: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__________</a:t>
            </a:r>
            <a:r>
              <a:rPr lang="fr-FR" sz="39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D14A541-97A6-8AF1-6BE3-FFBBEE9E8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944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 renard dévore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</a:t>
            </a: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poule</a:t>
            </a:r>
            <a:r>
              <a:rPr kumimoji="0" lang="fr-FR" sz="36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rousse</a:t>
            </a:r>
            <a:r>
              <a:rPr kumimoji="0" lang="fr-FR" sz="36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9D96174-599A-B413-7C81-6AAB557FE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63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</a:t>
            </a:r>
          </a:p>
          <a:p>
            <a:endParaRPr lang="fr-FR" dirty="0"/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r>
              <a:rPr kumimoji="0" lang="fr-FR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Léa mange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une</a:t>
            </a:r>
            <a:r>
              <a:rPr kumimoji="0" lang="fr-FR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pomme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 _________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trois________</a:t>
            </a:r>
            <a:r>
              <a:rPr lang="fr-FR" sz="44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946C042-47D2-8D9E-BDF4-B56B22970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</a:t>
            </a: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endParaRPr lang="fr-FR" dirty="0"/>
          </a:p>
          <a:p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Léa mange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trois </a:t>
            </a:r>
            <a:r>
              <a:rPr kumimoji="0" lang="fr-FR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pomme</a:t>
            </a:r>
            <a:r>
              <a:rPr kumimoji="0" lang="fr-FR" sz="44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fr-FR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482ABE7-F746-339E-7E9B-05F8D2CB5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2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Il cherche 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son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ballon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 _________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ses________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C4AD766-0DA3-E7B6-3508-BF106872D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89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Il cherche </a:t>
            </a: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ses </a:t>
            </a:r>
            <a:r>
              <a:rPr kumimoji="0" lang="fr-FR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ballon</a:t>
            </a:r>
            <a:r>
              <a:rPr kumimoji="0" lang="fr-FR" sz="40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fr-FR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772E382-1F97-6ADF-B359-CA256E6BD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415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59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500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Les enfants écrivent 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</a:t>
            </a: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histoires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  </a:t>
            </a: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Les enfants écrivent 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une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_______.</a:t>
            </a:r>
          </a:p>
          <a:p>
            <a:pPr marL="0" indent="0">
              <a:buNone/>
            </a:pPr>
            <a:endParaRPr lang="fr-FR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5C0F8A-3B12-8D84-4EF3-674B4E5F0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95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59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sz="4300" dirty="0"/>
          </a:p>
          <a:p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Les enfants 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écriv</a:t>
            </a:r>
            <a:r>
              <a:rPr kumimoji="0" lang="fr-FR" sz="43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ent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une 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histoire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00C820C-3B73-27A1-B9F5-ED3C97B74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44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2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Il achète 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journal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________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________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536817B-37F5-5000-6F99-C4728FB84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99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Il achète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 </a:t>
            </a: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journ</a:t>
            </a:r>
            <a:r>
              <a:rPr kumimoji="0" lang="fr-FR" sz="36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aux</a:t>
            </a: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r>
              <a:rPr lang="fr-FR" sz="3600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761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141</Words>
  <Application>Microsoft Office PowerPoint</Application>
  <PresentationFormat>Grand écran</PresentationFormat>
  <Paragraphs>65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 2</vt:lpstr>
      <vt:lpstr>Thème Office</vt:lpstr>
      <vt:lpstr>Rituel 1</vt:lpstr>
      <vt:lpstr>Transforme</vt:lpstr>
      <vt:lpstr>Correction</vt:lpstr>
      <vt:lpstr>Transforme</vt:lpstr>
      <vt:lpstr>Correction</vt:lpstr>
      <vt:lpstr>Transforme</vt:lpstr>
      <vt:lpstr>Correction</vt:lpstr>
      <vt:lpstr>Transforme</vt:lpstr>
      <vt:lpstr>Correction</vt:lpstr>
      <vt:lpstr>Transforme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19</cp:revision>
  <dcterms:created xsi:type="dcterms:W3CDTF">2021-07-17T07:25:24Z</dcterms:created>
  <dcterms:modified xsi:type="dcterms:W3CDTF">2022-08-05T21:00:19Z</dcterms:modified>
</cp:coreProperties>
</file>